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7542-1B23-4463-8F06-553B670F56DC}" type="datetimeFigureOut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22D-EBD5-4E5C-B8C6-09653CA66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243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7542-1B23-4463-8F06-553B670F56DC}" type="datetimeFigureOut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22D-EBD5-4E5C-B8C6-09653CA66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09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7542-1B23-4463-8F06-553B670F56DC}" type="datetimeFigureOut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22D-EBD5-4E5C-B8C6-09653CA66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9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7542-1B23-4463-8F06-553B670F56DC}" type="datetimeFigureOut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22D-EBD5-4E5C-B8C6-09653CA66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11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7542-1B23-4463-8F06-553B670F56DC}" type="datetimeFigureOut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22D-EBD5-4E5C-B8C6-09653CA66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209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7542-1B23-4463-8F06-553B670F56DC}" type="datetimeFigureOut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22D-EBD5-4E5C-B8C6-09653CA66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323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7542-1B23-4463-8F06-553B670F56DC}" type="datetimeFigureOut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22D-EBD5-4E5C-B8C6-09653CA66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04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7542-1B23-4463-8F06-553B670F56DC}" type="datetimeFigureOut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22D-EBD5-4E5C-B8C6-09653CA66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08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7542-1B23-4463-8F06-553B670F56DC}" type="datetimeFigureOut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22D-EBD5-4E5C-B8C6-09653CA66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72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7542-1B23-4463-8F06-553B670F56DC}" type="datetimeFigureOut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22D-EBD5-4E5C-B8C6-09653CA66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689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7542-1B23-4463-8F06-553B670F56DC}" type="datetimeFigureOut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22D-EBD5-4E5C-B8C6-09653CA66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53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F7542-1B23-4463-8F06-553B670F56DC}" type="datetimeFigureOut">
              <a:rPr kumimoji="1" lang="ja-JP" altLang="en-US" smtClean="0"/>
              <a:t>2015/8/4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C122D-EBD5-4E5C-B8C6-09653CA66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38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図 23" descr="ブタ フラ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639666"/>
            <a:ext cx="1190625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図 4" descr="fuladance_bo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725144"/>
            <a:ext cx="1152525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図 7" descr="猫 フラ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526" y="608726"/>
            <a:ext cx="12096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図 2" descr="flower_plumer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10400"/>
            <a:ext cx="542925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図 290" descr="ウクレレ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53325"/>
            <a:ext cx="6096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2"/>
          <p:cNvSpPr txBox="1">
            <a:spLocks noChangeArrowheads="1"/>
          </p:cNvSpPr>
          <p:nvPr/>
        </p:nvSpPr>
        <p:spPr bwMode="auto">
          <a:xfrm>
            <a:off x="1104056" y="2060848"/>
            <a:ext cx="5916216" cy="533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8826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1" i="1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Arial" pitchFamily="34" charset="0"/>
              </a:rPr>
              <a:t>夏</a:t>
            </a: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Arial" pitchFamily="34" charset="0"/>
              </a:rPr>
              <a:t>だ！ </a:t>
            </a:r>
            <a:r>
              <a:rPr kumimoji="1" lang="ja-JP" altLang="ja-JP" sz="2000" b="1" i="1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Arial" pitchFamily="34" charset="0"/>
              </a:rPr>
              <a:t>ハワイアン</a:t>
            </a: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Arial" pitchFamily="34" charset="0"/>
              </a:rPr>
              <a:t>だ！ </a:t>
            </a:r>
            <a:r>
              <a:rPr kumimoji="1" lang="ja-JP" altLang="ja-JP" sz="2000" b="1" i="1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Arial" pitchFamily="34" charset="0"/>
              </a:rPr>
              <a:t>フラダンス</a:t>
            </a: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Arial" pitchFamily="34" charset="0"/>
              </a:rPr>
              <a:t>だ！</a:t>
            </a:r>
            <a:endParaRPr kumimoji="1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" name="角丸四角形 1"/>
          <p:cNvSpPr>
            <a:spLocks noChangeArrowheads="1"/>
          </p:cNvSpPr>
          <p:nvPr/>
        </p:nvSpPr>
        <p:spPr bwMode="auto">
          <a:xfrm>
            <a:off x="1691680" y="481236"/>
            <a:ext cx="5067300" cy="134143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4F81BD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S創英角ﾎﾟｯﾌﾟ体" pitchFamily="50" charset="-128"/>
                <a:ea typeface="HGS創英角ﾎﾟｯﾌﾟ体" pitchFamily="50" charset="-128"/>
                <a:cs typeface="Times New Roman" pitchFamily="18" charset="0"/>
              </a:rPr>
              <a:t>夏休み特別企画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S創英角ﾎﾟｯﾌﾟ体" pitchFamily="50" charset="-128"/>
                <a:ea typeface="HGS創英角ﾎﾟｯﾌﾟ体" pitchFamily="50" charset="-128"/>
                <a:cs typeface="Times New Roman" pitchFamily="18" charset="0"/>
              </a:rPr>
              <a:t>踊ろう！チェアーフラ♪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角丸四角形吹き出し 16"/>
          <p:cNvSpPr>
            <a:spLocks noChangeArrowheads="1"/>
          </p:cNvSpPr>
          <p:nvPr/>
        </p:nvSpPr>
        <p:spPr bwMode="auto">
          <a:xfrm>
            <a:off x="2011262" y="2981449"/>
            <a:ext cx="5153026" cy="3039839"/>
          </a:xfrm>
          <a:prstGeom prst="wedgeRoundRectCallout">
            <a:avLst>
              <a:gd name="adj1" fmla="val 55486"/>
              <a:gd name="adj2" fmla="val 17978"/>
              <a:gd name="adj3" fmla="val 16667"/>
            </a:avLst>
          </a:prstGeom>
          <a:solidFill>
            <a:srgbClr val="FFFFFF"/>
          </a:solidFill>
          <a:ln w="25400">
            <a:solidFill>
              <a:srgbClr val="4BACC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テキスト ボックス 15"/>
          <p:cNvSpPr txBox="1">
            <a:spLocks noChangeArrowheads="1"/>
          </p:cNvSpPr>
          <p:nvPr/>
        </p:nvSpPr>
        <p:spPr bwMode="auto">
          <a:xfrm>
            <a:off x="2195736" y="3090391"/>
            <a:ext cx="4752528" cy="22828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8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月のふらっとサロンは、常夏ハワイに行ったつもりになって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/>
                <a:ea typeface="HG丸ｺﾞｼｯｸM-PRO" pitchFamily="50" charset="-128"/>
                <a:cs typeface="Times New Roman" pitchFamily="18" charset="0"/>
              </a:rPr>
              <a:t>“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チェアーフラ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/>
                <a:ea typeface="HG丸ｺﾞｼｯｸM-PRO" pitchFamily="50" charset="-128"/>
                <a:cs typeface="Times New Roman" pitchFamily="18" charset="0"/>
              </a:rPr>
              <a:t>”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を一緒に踊りませんか？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チェアーフラとはイスに座って上半身のみで踊る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フラダンスの事。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ハワイの伝統文化であるフラダンスは、手話と同じように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手の動きに意味が込められているので、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椅子に座っていても歌詞や気持ちを表現して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年齢・性別を問わず、踊る事が出来ます。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リラックス効果もあるハワイアン・ミュージックに合わせて、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楽しくフラを体感しましょう♪</a:t>
            </a: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43086" y="4725144"/>
            <a:ext cx="2152650" cy="199072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95536" y="5044777"/>
            <a:ext cx="1512168" cy="1264543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お申し込みは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生涯医療クリニックさっぽろ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011-685-2799</a:t>
            </a:r>
            <a:endParaRPr kumimoji="1" lang="en-US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まで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お待ちしています！</a:t>
            </a: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円/楕円 18"/>
          <p:cNvSpPr>
            <a:spLocks noChangeArrowheads="1"/>
          </p:cNvSpPr>
          <p:nvPr/>
        </p:nvSpPr>
        <p:spPr bwMode="auto">
          <a:xfrm>
            <a:off x="6876256" y="1660525"/>
            <a:ext cx="2270001" cy="220052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4BACC6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☆日時☆</a:t>
            </a:r>
            <a:endParaRPr kumimoji="1" lang="ja-JP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2015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年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8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月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7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日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(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金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)</a:t>
            </a:r>
            <a:endParaRPr kumimoji="1" lang="en-US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13:00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～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15:00</a:t>
            </a:r>
            <a:endParaRPr kumimoji="1" lang="en-US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☆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場所☆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市民活動プラザ星園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403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号室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中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)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南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8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条西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2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丁目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地下鉄中島公園駅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1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番出口徒歩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5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分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itchFamily="17" charset="-128"/>
                <a:ea typeface="ＭＳ 明朝" pitchFamily="17" charset="-128"/>
                <a:cs typeface="Times New Roman" pitchFamily="18" charset="0"/>
              </a:rPr>
              <a:t>１</a:t>
            </a: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0" y="197167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" name="Rectangle 29"/>
          <p:cNvSpPr>
            <a:spLocks noChangeArrowheads="1"/>
          </p:cNvSpPr>
          <p:nvPr/>
        </p:nvSpPr>
        <p:spPr bwMode="auto">
          <a:xfrm>
            <a:off x="0" y="35242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" name="Rectangle 31"/>
          <p:cNvSpPr>
            <a:spLocks noChangeArrowheads="1"/>
          </p:cNvSpPr>
          <p:nvPr/>
        </p:nvSpPr>
        <p:spPr bwMode="auto">
          <a:xfrm>
            <a:off x="0" y="52578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" name="Rectangle 35"/>
          <p:cNvSpPr>
            <a:spLocks noChangeArrowheads="1"/>
          </p:cNvSpPr>
          <p:nvPr/>
        </p:nvSpPr>
        <p:spPr bwMode="auto">
          <a:xfrm>
            <a:off x="0" y="70104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" name="Rectangle 37"/>
          <p:cNvSpPr>
            <a:spLocks noChangeArrowheads="1"/>
          </p:cNvSpPr>
          <p:nvPr/>
        </p:nvSpPr>
        <p:spPr bwMode="auto">
          <a:xfrm>
            <a:off x="0" y="75533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" name="Rectangle 39"/>
          <p:cNvSpPr>
            <a:spLocks noChangeArrowheads="1"/>
          </p:cNvSpPr>
          <p:nvPr/>
        </p:nvSpPr>
        <p:spPr bwMode="auto">
          <a:xfrm>
            <a:off x="0" y="858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2063" name="図 6" descr="女の子 フラ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4121" y="4725144"/>
            <a:ext cx="10858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8" name="Picture 4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827" y="764704"/>
            <a:ext cx="54292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9" name="Picture 4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346" y="633636"/>
            <a:ext cx="615950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22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ドキュメント</p:Name>
  <p:Description/>
  <p:Statement/>
  <p:PolicyItems>
    <p:PolicyItem featureId="Microsoft.Office.RecordsManagement.PolicyFeatures.Expiration" staticId="0x0101008C8A6A62607C0842AC5070FA5027571E|-1520387817" UniqueId="0e318579-9e32-4cfd-8736-094af0fd062b">
      <p:Name>保持</p:Name>
      <p:Description>処理対象コンテンツのスケジュールを自動的に設定し、期限に達したコンテンツに対して保持処理を実行します。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14</number>
                  <property>Modified</property>
                  <propertyId>28cf69c5-fa48-462a-b5cd-27b6f9d2bd5f</propertyId>
                  <period>days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C8A6A62607C0842AC5070FA5027571E" ma:contentTypeVersion="15" ma:contentTypeDescription="新しいドキュメントを作成します。" ma:contentTypeScope="" ma:versionID="c1ccb41ea19b8d7752132b99c6be59be">
  <xsd:schema xmlns:xsd="http://www.w3.org/2001/XMLSchema" xmlns:xs="http://www.w3.org/2001/XMLSchema" xmlns:p="http://schemas.microsoft.com/office/2006/metadata/properties" xmlns:ns1="http://schemas.microsoft.com/sharepoint/v3" xmlns:ns2="8ba9f0b5-4c7d-44a1-b60b-055e0ac8ab5c" targetNamespace="http://schemas.microsoft.com/office/2006/metadata/properties" ma:root="true" ma:fieldsID="27be4d2395ed1b9047c6a507bd2313e3" ns1:_="" ns2:_="">
    <xsd:import namespace="http://schemas.microsoft.com/sharepoint/v3"/>
    <xsd:import namespace="8ba9f0b5-4c7d-44a1-b60b-055e0ac8ab5c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1:_dlc_ExpireDateSaved" minOccurs="0"/>
                <xsd:element ref="ns1:_dlc_ExpireDate" minOccurs="0"/>
                <xsd:element ref="ns2:_x006b_775" minOccurs="0"/>
                <xsd:element ref="ns2:asvj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9" nillable="true" ma:displayName="ポリシー適用除外" ma:hidden="true" ma:internalName="_dlc_Exempt" ma:readOnly="true">
      <xsd:simpleType>
        <xsd:restriction base="dms:Unknown"/>
      </xsd:simpleType>
    </xsd:element>
    <xsd:element name="_dlc_ExpireDateSaved" ma:index="10" nillable="true" ma:displayName="元の有効期限" ma:hidden="true" ma:internalName="_dlc_ExpireDateSaved" ma:readOnly="true">
      <xsd:simpleType>
        <xsd:restriction base="dms:DateTime"/>
      </xsd:simpleType>
    </xsd:element>
    <xsd:element name="_dlc_ExpireDate" ma:index="11" nillable="true" ma:displayName="期日" ma:description="" ma:hidden="true" ma:indexed="true" ma:internalName="_dlc_Expire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9f0b5-4c7d-44a1-b60b-055e0ac8ab5c" elementFormDefault="qualified">
    <xsd:import namespace="http://schemas.microsoft.com/office/2006/documentManagement/types"/>
    <xsd:import namespace="http://schemas.microsoft.com/office/infopath/2007/PartnerControls"/>
    <xsd:element name="_x006b_775" ma:index="12" nillable="true" ma:displayName="テキスト" ma:internalName="_x006b_775">
      <xsd:simpleType>
        <xsd:restriction base="dms:Text"/>
      </xsd:simpleType>
    </xsd:element>
    <xsd:element name="asvj" ma:index="13" nillable="true" ma:displayName="番号" ma:internalName="asvj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ExpireDate xmlns="http://schemas.microsoft.com/sharepoint/v3">2015-08-18T02:54:19+00:00</_dlc_ExpireDate>
    <_x006b_775 xmlns="8ba9f0b5-4c7d-44a1-b60b-055e0ac8ab5c" xsi:nil="true"/>
    <asvj xmlns="8ba9f0b5-4c7d-44a1-b60b-055e0ac8ab5c" xsi:nil="true"/>
    <_dlc_ExpireDateSaved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2719678-12BD-4D54-AB14-8F6B536117FB}"/>
</file>

<file path=customXml/itemProps2.xml><?xml version="1.0" encoding="utf-8"?>
<ds:datastoreItem xmlns:ds="http://schemas.openxmlformats.org/officeDocument/2006/customXml" ds:itemID="{F5A610FB-1F87-4CD6-96C6-B71EBB0A8270}"/>
</file>

<file path=customXml/itemProps3.xml><?xml version="1.0" encoding="utf-8"?>
<ds:datastoreItem xmlns:ds="http://schemas.openxmlformats.org/officeDocument/2006/customXml" ds:itemID="{7CF87525-B874-40E8-B7EE-0AA9B59CC7B6}"/>
</file>

<file path=customXml/itemProps4.xml><?xml version="1.0" encoding="utf-8"?>
<ds:datastoreItem xmlns:ds="http://schemas.openxmlformats.org/officeDocument/2006/customXml" ds:itemID="{59450AC8-0BDB-4F04-B842-C237B0E32694}"/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171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DPJ07</dc:creator>
  <cp:lastModifiedBy>DPJ07</cp:lastModifiedBy>
  <cp:revision>2</cp:revision>
  <dcterms:created xsi:type="dcterms:W3CDTF">2015-08-04T02:41:17Z</dcterms:created>
  <dcterms:modified xsi:type="dcterms:W3CDTF">2015-08-04T02:51:48Z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policyId">
    <vt:lpwstr>0x0101008C8A6A62607C0842AC5070FA5027571E|-1520387817</vt:lpwstr>
  </property>
  <property fmtid="{D5CDD505-2E9C-101B-9397-08002B2CF9AE}" pid="3" name="ContentTypeId">
    <vt:lpwstr>0x0101008C8A6A62607C0842AC5070FA5027571E</vt:lpwstr>
  </property>
  <property fmtid="{D5CDD505-2E9C-101B-9397-08002B2CF9AE}" pid="4" name="ItemRetentionFormula">
    <vt:lpwstr>&lt;formula id="Microsoft.Office.RecordsManagement.PolicyFeatures.Expiration.Formula.BuiltIn"&gt;&lt;number&gt;14&lt;/number&gt;&lt;property&gt;Modified&lt;/property&gt;&lt;propertyId&gt;28cf69c5-fa48-462a-b5cd-27b6f9d2bd5f&lt;/propertyId&gt;&lt;period&gt;days&lt;/period&gt;&lt;/formula&gt;</vt:lpwstr>
  </property>
</Properties>
</file>